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3"/>
  </p:notesMasterIdLst>
  <p:sldIdLst>
    <p:sldId id="256" r:id="rId2"/>
    <p:sldId id="395" r:id="rId3"/>
    <p:sldId id="396" r:id="rId4"/>
    <p:sldId id="290" r:id="rId5"/>
    <p:sldId id="394" r:id="rId6"/>
    <p:sldId id="397" r:id="rId7"/>
    <p:sldId id="340" r:id="rId8"/>
    <p:sldId id="260" r:id="rId9"/>
    <p:sldId id="392" r:id="rId10"/>
    <p:sldId id="388" r:id="rId11"/>
    <p:sldId id="391" r:id="rId12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8585" autoAdjust="0"/>
  </p:normalViewPr>
  <p:slideViewPr>
    <p:cSldViewPr snapToGrid="0">
      <p:cViewPr varScale="1">
        <p:scale>
          <a:sx n="76" d="100"/>
          <a:sy n="7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https://copilot.cloud.microsoft/en-US/copilot-excel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https://copilot.cloud.microsoft/en-US/prompts/all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What is this spreadsheet about?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How many products do we sell?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dirty="0"/>
              <a:t>Show total sales for each product.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How much profit did we make in America by year?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35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top 10 sales in the sales column.</a:t>
            </a:r>
          </a:p>
          <a:p>
            <a:endParaRPr lang="en-US" dirty="0"/>
          </a:p>
          <a:p>
            <a:r>
              <a:rPr lang="en-US" dirty="0"/>
              <a:t>Sort from highest to lowest sales.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Show only profit over 100k.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Add a "Percentage Profit" column that shows the percent difference between "Gross Sales" and "Profit“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Give me a column that shows the percentage of gross sales that are eaten up by cogs.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Add a column that calculates the number of days from the sales date to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Give me a good looking chart that clearly shows profit over time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Make a donut chart out of sales by product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Plot sales for Carretera and Paseo over time</a:t>
            </a:r>
          </a:p>
          <a:p>
            <a:endParaRPr lang="en-US" b="0" i="0" dirty="0">
              <a:solidFill>
                <a:srgbClr val="292827"/>
              </a:solidFill>
              <a:effectLst/>
              <a:highlight>
                <a:srgbClr val="CAEAD8"/>
              </a:highlight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292827"/>
                </a:solidFill>
                <a:effectLst/>
                <a:highlight>
                  <a:srgbClr val="CAEAD8"/>
                </a:highlight>
                <a:latin typeface="Segoe UI" panose="020B0502040204020203" pitchFamily="34" charset="0"/>
              </a:rPr>
              <a:t>Create a scatter plot of manufacturing price vs gross sales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0727F-849E-2D9D-AD89-83EA6FD2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9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33" y="1964995"/>
            <a:ext cx="3523542" cy="3015576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Copilot Pro</a:t>
            </a:r>
            <a:br>
              <a:rPr lang="en-US" sz="4400" dirty="0"/>
            </a:br>
            <a:r>
              <a:rPr lang="en-US" sz="4400" dirty="0"/>
              <a:t>with</a:t>
            </a:r>
            <a:br>
              <a:rPr lang="en-US" sz="4400" dirty="0"/>
            </a:br>
            <a:r>
              <a:rPr lang="en-US" sz="4400" dirty="0"/>
              <a:t>Microsoft</a:t>
            </a:r>
            <a:br>
              <a:rPr lang="en-US" sz="4400" dirty="0"/>
            </a:br>
            <a:r>
              <a:rPr lang="en-US" sz="4400" dirty="0"/>
              <a:t>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8F26-1E8E-2423-91E8-E25E6984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17" y="1837515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Create</a:t>
            </a:r>
            <a:br>
              <a:rPr lang="en-US" sz="4400" dirty="0"/>
            </a:br>
            <a:r>
              <a:rPr lang="en-US" sz="4400" dirty="0"/>
              <a:t>graphs</a:t>
            </a:r>
            <a:br>
              <a:rPr lang="en-US" sz="4400" dirty="0"/>
            </a:br>
            <a:r>
              <a:rPr lang="en-US" sz="4400" dirty="0"/>
              <a:t>and</a:t>
            </a:r>
            <a:br>
              <a:rPr lang="en-US" sz="4400" dirty="0"/>
            </a:br>
            <a:r>
              <a:rPr lang="en-US" sz="4400" dirty="0"/>
              <a:t>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D110B-8DCB-AFF8-F231-928B07C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0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FEA52-91FF-5685-7371-24FF9CF1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DE7FB2-7449-06CA-54E6-68A49C26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29" y="0"/>
            <a:ext cx="6858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000" dirty="0"/>
              <a:t>“Nobody sets out to create a mission critical spreadsheet, they ‘just happen’. ”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Felienne</a:t>
            </a:r>
            <a:r>
              <a:rPr lang="en-US" sz="4000" dirty="0"/>
              <a:t> Hermans in “Analyzing and Visualizing Spreadsheets”</a:t>
            </a:r>
          </a:p>
        </p:txBody>
      </p:sp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943EDA9-821D-16E0-AA53-CC755FC08B1B}"/>
              </a:ext>
            </a:extLst>
          </p:cNvPr>
          <p:cNvGrpSpPr/>
          <p:nvPr/>
        </p:nvGrpSpPr>
        <p:grpSpPr>
          <a:xfrm>
            <a:off x="779360" y="1594945"/>
            <a:ext cx="7940879" cy="3873500"/>
            <a:chOff x="2125560" y="299545"/>
            <a:chExt cx="7940879" cy="387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85EA62-6856-70EF-58D7-52A57B39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5560" y="339517"/>
              <a:ext cx="7940879" cy="38335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222A1F-5523-39A2-9427-E3EEE187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5300" y="299545"/>
              <a:ext cx="3873500" cy="38735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AE984F-0BB2-097A-CDD9-DBE3E2B2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040" y="1634916"/>
            <a:ext cx="3141560" cy="33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3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2432-125F-C943-44AC-7EFADE60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in a cell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D6659-144D-0A1A-4E19-408A72E6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47" y="2321004"/>
            <a:ext cx="6450505" cy="26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1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80" y="1995055"/>
            <a:ext cx="9906000" cy="229769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Ask</a:t>
            </a:r>
            <a:br>
              <a:rPr lang="en-US" sz="4400" dirty="0"/>
            </a:br>
            <a:r>
              <a:rPr lang="en-US" sz="4400" dirty="0"/>
              <a:t>Questions</a:t>
            </a:r>
            <a:br>
              <a:rPr lang="en-US" sz="4400" dirty="0"/>
            </a:br>
            <a:r>
              <a:rPr lang="en-US" sz="4400" dirty="0"/>
              <a:t>About the</a:t>
            </a:r>
            <a:br>
              <a:rPr lang="en-US" sz="4400" dirty="0"/>
            </a:br>
            <a:r>
              <a:rPr lang="en-US" sz="4400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8E98D-E68D-AF23-5CD6-8C0B92D0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66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025194"/>
            <a:ext cx="8791575" cy="2807612"/>
          </a:xfrm>
        </p:spPr>
        <p:txBody>
          <a:bodyPr>
            <a:normAutofit/>
          </a:bodyPr>
          <a:lstStyle/>
          <a:p>
            <a:r>
              <a:rPr lang="en-US" sz="4400" dirty="0"/>
              <a:t>Highlight,</a:t>
            </a:r>
            <a:br>
              <a:rPr lang="en-US" sz="4400" dirty="0"/>
            </a:br>
            <a:r>
              <a:rPr lang="en-US" sz="4400" dirty="0"/>
              <a:t>Sort,</a:t>
            </a:r>
            <a:br>
              <a:rPr lang="en-US" sz="4400" dirty="0"/>
            </a:br>
            <a:r>
              <a:rPr lang="en-US" sz="4400" dirty="0"/>
              <a:t>and</a:t>
            </a:r>
            <a:br>
              <a:rPr lang="en-US" sz="4400" dirty="0"/>
            </a:br>
            <a:r>
              <a:rPr lang="en-US" sz="4400" dirty="0"/>
              <a:t>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8D5A6-78E9-BCEC-FF9D-5E129E96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174" y="195098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Adding</a:t>
            </a:r>
            <a:br>
              <a:rPr lang="en-US" sz="4400" dirty="0"/>
            </a:br>
            <a:r>
              <a:rPr lang="en-US" sz="4400" dirty="0"/>
              <a:t>New</a:t>
            </a:r>
            <a:br>
              <a:rPr lang="en-US" sz="4400" dirty="0"/>
            </a:br>
            <a:r>
              <a:rPr lang="en-US" sz="4400" dirty="0"/>
              <a:t>Columns</a:t>
            </a:r>
            <a:br>
              <a:rPr lang="en-US" sz="4400" dirty="0"/>
            </a:br>
            <a:r>
              <a:rPr lang="en-US" sz="4400" dirty="0"/>
              <a:t>(formulas)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B880A-1047-3D3A-A4CB-43E2AFD1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1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8455</TotalTime>
  <Words>289</Words>
  <Application>Microsoft Office PowerPoint</Application>
  <PresentationFormat>Widescreen</PresentationFormat>
  <Paragraphs>46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Tw Cen MT</vt:lpstr>
      <vt:lpstr>Circuit</vt:lpstr>
      <vt:lpstr>Using  Copilot Pro with Microsoft Excel</vt:lpstr>
      <vt:lpstr>PowerPoint Presentation</vt:lpstr>
      <vt:lpstr>Membership has its privileges</vt:lpstr>
      <vt:lpstr>PowerPoint Presentation</vt:lpstr>
      <vt:lpstr>PowerPoint Presentation</vt:lpstr>
      <vt:lpstr>Make Sure you are in a cell of the data</vt:lpstr>
      <vt:lpstr>Ask Questions About the Data</vt:lpstr>
      <vt:lpstr>Highlight, Sort, and Filter</vt:lpstr>
      <vt:lpstr>Adding New Columns (formulas)</vt:lpstr>
      <vt:lpstr>Create graphs and charts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 Copilot Pro with Microsoft Excel</dc:title>
  <dc:creator>Zain</dc:creator>
  <cp:lastModifiedBy>Zain Naboulsi</cp:lastModifiedBy>
  <cp:revision>5</cp:revision>
  <cp:lastPrinted>2024-03-11T13:51:07Z</cp:lastPrinted>
  <dcterms:created xsi:type="dcterms:W3CDTF">2023-10-26T23:38:07Z</dcterms:created>
  <dcterms:modified xsi:type="dcterms:W3CDTF">2024-04-14T03:10:15Z</dcterms:modified>
</cp:coreProperties>
</file>